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84" d="100"/>
          <a:sy n="84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936104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512168"/>
          </a:xfrm>
        </p:spPr>
        <p:txBody>
          <a:bodyPr>
            <a:normAutofit/>
          </a:bodyPr>
          <a:lstStyle/>
          <a:p>
            <a:endParaRPr lang="ru-RU" sz="2500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Здесь: 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Подзаголовок 8"/>
          <p:cNvSpPr txBox="1">
            <a:spLocks/>
          </p:cNvSpPr>
          <p:nvPr/>
        </p:nvSpPr>
        <p:spPr>
          <a:xfrm>
            <a:off x="323528" y="260648"/>
            <a:ext cx="8424936" cy="97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X</a:t>
            </a:r>
            <a:r>
              <a:rPr lang="en-US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III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ru-RU" sz="1600" i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Всероссийская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научно-практическая конференция</a:t>
            </a:r>
          </a:p>
          <a:p>
            <a:pPr algn="l">
              <a:spcBef>
                <a:spcPts val="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«Перспективные </a:t>
            </a:r>
            <a:r>
              <a:rPr lang="ru-RU" sz="1600" i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направления в области физической культуры, спорта и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туризма»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/>
            </a:r>
            <a:b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(Нижневартовск</a:t>
            </a:r>
            <a:r>
              <a:rPr lang="ru-RU" sz="1600" i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,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20 октября </a:t>
            </a:r>
            <a:r>
              <a:rPr lang="ru-RU" sz="1600" i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2023 года)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9269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Здесь: 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9269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Здесь: 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38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Дмитриева</cp:lastModifiedBy>
  <cp:revision>74</cp:revision>
  <dcterms:created xsi:type="dcterms:W3CDTF">2017-06-19T16:10:24Z</dcterms:created>
  <dcterms:modified xsi:type="dcterms:W3CDTF">2023-06-22T05:39:52Z</dcterms:modified>
</cp:coreProperties>
</file>