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5" r:id="rId3"/>
    <p:sldId id="29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6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>
      <p:cViewPr varScale="1">
        <p:scale>
          <a:sx n="84" d="100"/>
          <a:sy n="84" d="100"/>
        </p:scale>
        <p:origin x="11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38815-315C-45AF-875E-991841DD966D}" type="datetimeFigureOut">
              <a:rPr lang="ru-RU" smtClean="0"/>
              <a:pPr/>
              <a:t>22.06.2023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936104"/>
          </a:xfrm>
        </p:spPr>
        <p:txBody>
          <a:bodyPr>
            <a:normAutofit/>
          </a:bodyPr>
          <a:lstStyle/>
          <a:p>
            <a:endParaRPr lang="ru-RU" b="1" dirty="0">
              <a:solidFill>
                <a:schemeClr val="accent1">
                  <a:lumMod val="75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924944"/>
            <a:ext cx="6400800" cy="1512168"/>
          </a:xfrm>
        </p:spPr>
        <p:txBody>
          <a:bodyPr>
            <a:normAutofit/>
          </a:bodyPr>
          <a:lstStyle/>
          <a:p>
            <a:endParaRPr lang="ru-RU" sz="2500" dirty="0">
              <a:solidFill>
                <a:schemeClr val="accent1">
                  <a:lumMod val="75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72200" y="6165304"/>
            <a:ext cx="2476897" cy="571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 smtClean="0">
                <a:solidFill>
                  <a:srgbClr val="17365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Здесь: Логотип и наименование  вуза докладчика</a:t>
            </a:r>
            <a:endParaRPr lang="ru-RU" sz="1050" dirty="0">
              <a:solidFill>
                <a:srgbClr val="17365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Подзаголовок 8"/>
          <p:cNvSpPr txBox="1">
            <a:spLocks/>
          </p:cNvSpPr>
          <p:nvPr/>
        </p:nvSpPr>
        <p:spPr>
          <a:xfrm>
            <a:off x="323528" y="260648"/>
            <a:ext cx="8424936" cy="972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X</a:t>
            </a:r>
            <a:r>
              <a:rPr lang="en-US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III</a:t>
            </a: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ru-RU" sz="1600" i="1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Всероссийская </a:t>
            </a: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научно-практическая конференция</a:t>
            </a:r>
          </a:p>
          <a:p>
            <a:pPr algn="l">
              <a:spcBef>
                <a:spcPts val="0"/>
              </a:spcBef>
            </a:pP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«Перспективные </a:t>
            </a:r>
            <a:r>
              <a:rPr lang="ru-RU" sz="1600" i="1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направления в области физической культуры, спорта и </a:t>
            </a: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туризма»</a:t>
            </a: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/>
            </a:r>
            <a:b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</a:b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(Нижневартовск</a:t>
            </a:r>
            <a:r>
              <a:rPr lang="ru-RU" sz="1600" i="1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20 октября </a:t>
            </a:r>
            <a:r>
              <a:rPr lang="ru-RU" sz="1600" i="1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2023 года)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692696"/>
          </a:xfrm>
        </p:spPr>
        <p:txBody>
          <a:bodyPr>
            <a:normAutofit/>
          </a:bodyPr>
          <a:lstStyle/>
          <a:p>
            <a:endParaRPr lang="ru-RU" sz="2400" dirty="0">
              <a:solidFill>
                <a:schemeClr val="bg1">
                  <a:lumMod val="65000"/>
                </a:schemeClr>
              </a:solidFill>
              <a:latin typeface="Roboto Light" pitchFamily="2" charset="0"/>
              <a:ea typeface="Roboto Light" pitchFamily="2" charset="0"/>
            </a:endParaRPr>
          </a:p>
        </p:txBody>
      </p:sp>
      <p:sp>
        <p:nvSpPr>
          <p:cNvPr id="23" name="Содержимое 22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3733875"/>
          </a:xfrm>
        </p:spPr>
        <p:txBody>
          <a:bodyPr>
            <a:normAutofit/>
          </a:bodyPr>
          <a:lstStyle/>
          <a:p>
            <a:endParaRPr lang="ru-RU" sz="2000" dirty="0">
              <a:latin typeface="Roboto Light" pitchFamily="2" charset="0"/>
              <a:ea typeface="Roboto Light" pitchFamily="2" charset="0"/>
            </a:endParaRPr>
          </a:p>
        </p:txBody>
      </p:sp>
      <p:sp>
        <p:nvSpPr>
          <p:cNvPr id="24" name="Содержимое 23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3733875"/>
          </a:xfrm>
        </p:spPr>
        <p:txBody>
          <a:bodyPr>
            <a:normAutofit/>
          </a:bodyPr>
          <a:lstStyle/>
          <a:p>
            <a:endParaRPr lang="ru-RU" sz="2000" dirty="0">
              <a:latin typeface="Roboto Light" pitchFamily="2" charset="0"/>
              <a:ea typeface="Roboto Light" pitchFamily="2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72200" y="6165304"/>
            <a:ext cx="2476897" cy="571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 smtClean="0">
                <a:solidFill>
                  <a:srgbClr val="17365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Здесь: Логотип и наименование  вуза докладчика</a:t>
            </a:r>
            <a:endParaRPr lang="ru-RU" sz="1050" dirty="0">
              <a:solidFill>
                <a:srgbClr val="17365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692696"/>
          </a:xfrm>
        </p:spPr>
        <p:txBody>
          <a:bodyPr>
            <a:normAutofit/>
          </a:bodyPr>
          <a:lstStyle/>
          <a:p>
            <a:endParaRPr lang="ru-RU" sz="2400" dirty="0">
              <a:solidFill>
                <a:schemeClr val="bg1">
                  <a:lumMod val="65000"/>
                </a:schemeClr>
              </a:solidFill>
              <a:latin typeface="Roboto Light" pitchFamily="2" charset="0"/>
              <a:ea typeface="Roboto Ligh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72200" y="6165304"/>
            <a:ext cx="2476897" cy="571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 smtClean="0">
                <a:solidFill>
                  <a:srgbClr val="17365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Здесь: Логотип и наименование  вуза докладчика</a:t>
            </a:r>
            <a:endParaRPr lang="ru-RU" sz="1050" dirty="0">
              <a:solidFill>
                <a:srgbClr val="17365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38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Roboto</vt:lpstr>
      <vt:lpstr>Roboto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olya</dc:creator>
  <cp:lastModifiedBy>Дмитриева</cp:lastModifiedBy>
  <cp:revision>74</cp:revision>
  <dcterms:created xsi:type="dcterms:W3CDTF">2017-06-19T16:10:24Z</dcterms:created>
  <dcterms:modified xsi:type="dcterms:W3CDTF">2023-06-22T05:39:52Z</dcterms:modified>
</cp:coreProperties>
</file>