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761163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433" autoAdjust="0"/>
  </p:normalViewPr>
  <p:slideViewPr>
    <p:cSldViewPr snapToGrid="0">
      <p:cViewPr varScale="1">
        <p:scale>
          <a:sx n="60" d="100"/>
          <a:sy n="60" d="100"/>
        </p:scale>
        <p:origin x="78" y="12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0BBA84-6B21-408D-96BF-1785EEE3E145}" type="datetimeFigureOut">
              <a:rPr lang="ru-RU" smtClean="0"/>
              <a:t>13.09.2021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98463" y="1243013"/>
            <a:ext cx="5964237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6117" y="4784835"/>
            <a:ext cx="5408930" cy="3914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527DFE-3D16-46BE-9F9E-D3F0602009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01147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527DFE-3D16-46BE-9F9E-D3F060200992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79256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B478D-BF3A-4022-A4D9-7278E7BD23EB}" type="datetimeFigureOut">
              <a:rPr lang="ru-RU" smtClean="0"/>
              <a:t>13.09.2021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F5DF9-1E0D-47AB-A778-9103E267A45E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440059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B478D-BF3A-4022-A4D9-7278E7BD23EB}" type="datetimeFigureOut">
              <a:rPr lang="ru-RU" smtClean="0"/>
              <a:t>13.09.2021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F5DF9-1E0D-47AB-A778-9103E267A45E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578580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B478D-BF3A-4022-A4D9-7278E7BD23EB}" type="datetimeFigureOut">
              <a:rPr lang="ru-RU" smtClean="0"/>
              <a:t>13.09.2021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F5DF9-1E0D-47AB-A778-9103E267A45E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895620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B478D-BF3A-4022-A4D9-7278E7BD23EB}" type="datetimeFigureOut">
              <a:rPr lang="ru-RU" smtClean="0"/>
              <a:t>13.09.2021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F5DF9-1E0D-47AB-A778-9103E267A45E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83305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B478D-BF3A-4022-A4D9-7278E7BD23EB}" type="datetimeFigureOut">
              <a:rPr lang="ru-RU" smtClean="0"/>
              <a:t>13.09.2021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F5DF9-1E0D-47AB-A778-9103E267A45E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042550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B478D-BF3A-4022-A4D9-7278E7BD23EB}" type="datetimeFigureOut">
              <a:rPr lang="ru-RU" smtClean="0"/>
              <a:t>13.09.2021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F5DF9-1E0D-47AB-A778-9103E267A45E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91234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B478D-BF3A-4022-A4D9-7278E7BD23EB}" type="datetimeFigureOut">
              <a:rPr lang="ru-RU" smtClean="0"/>
              <a:t>13.09.2021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F5DF9-1E0D-47AB-A778-9103E267A45E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608600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B478D-BF3A-4022-A4D9-7278E7BD23EB}" type="datetimeFigureOut">
              <a:rPr lang="ru-RU" smtClean="0"/>
              <a:t>13.09.2021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F5DF9-1E0D-47AB-A778-9103E267A45E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04633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B478D-BF3A-4022-A4D9-7278E7BD23EB}" type="datetimeFigureOut">
              <a:rPr lang="ru-RU" smtClean="0"/>
              <a:t>13.09.2021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F5DF9-1E0D-47AB-A778-9103E267A45E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436143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B478D-BF3A-4022-A4D9-7278E7BD23EB}" type="datetimeFigureOut">
              <a:rPr lang="ru-RU" smtClean="0"/>
              <a:t>13.09.2021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F5DF9-1E0D-47AB-A778-9103E267A45E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538758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B478D-BF3A-4022-A4D9-7278E7BD23EB}" type="datetimeFigureOut">
              <a:rPr lang="ru-RU" smtClean="0"/>
              <a:t>13.09.2021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F5DF9-1E0D-47AB-A778-9103E267A45E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61149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9B478D-BF3A-4022-A4D9-7278E7BD23EB}" type="datetimeFigureOut">
              <a:rPr lang="ru-RU" smtClean="0"/>
              <a:t>13.09.2021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8F5DF9-1E0D-47AB-A778-9103E267A45E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68933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643" r="1"/>
          <a:stretch/>
        </p:blipFill>
        <p:spPr>
          <a:xfrm>
            <a:off x="4354282" y="216426"/>
            <a:ext cx="4262845" cy="92333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342606" y="1228804"/>
            <a:ext cx="6923316" cy="1871733"/>
          </a:xfrm>
        </p:spPr>
        <p:txBody>
          <a:bodyPr>
            <a:normAutofit fontScale="90000"/>
          </a:bodyPr>
          <a:lstStyle/>
          <a:p>
            <a:r>
              <a:rPr lang="ru-RU" sz="2700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sz="2700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2700" dirty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sz="27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2700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sz="2700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2700" dirty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sz="27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2700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sz="2700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2700" dirty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sz="27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2700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sz="2700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2700" dirty="0" smtClean="0"/>
              <a:t>10 лет кафедре «Автомобильные дороги, аэродромы, основания и фундаменты»</a:t>
            </a:r>
            <a:r>
              <a:rPr lang="ru-RU" sz="2200" dirty="0"/>
              <a:t/>
            </a:r>
            <a:br>
              <a:rPr lang="ru-RU" sz="2200" dirty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>Международная </a:t>
            </a:r>
            <a:r>
              <a:rPr lang="ru-RU" sz="3200" dirty="0" smtClean="0"/>
              <a:t>научно-практическая </a:t>
            </a:r>
            <a:r>
              <a:rPr lang="ru-RU" sz="3200" dirty="0" smtClean="0"/>
              <a:t>конференция</a:t>
            </a: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420980" y="3618298"/>
            <a:ext cx="6653353" cy="1321220"/>
          </a:xfrm>
        </p:spPr>
        <p:txBody>
          <a:bodyPr>
            <a:normAutofit fontScale="62500" lnSpcReduction="20000"/>
          </a:bodyPr>
          <a:lstStyle/>
          <a:p>
            <a:r>
              <a:rPr lang="ru-RU" sz="3200" dirty="0" smtClean="0"/>
              <a:t>Актуальные проблемы проектирования, строительства и эксплуатации автомобильных дорог, аэродромов и транспортных сооружений</a:t>
            </a:r>
          </a:p>
          <a:p>
            <a:r>
              <a:rPr lang="ru-RU" dirty="0" smtClean="0"/>
              <a:t>26-28 октября 2021 г.</a:t>
            </a:r>
          </a:p>
          <a:p>
            <a:r>
              <a:rPr lang="ru-RU" dirty="0" smtClean="0"/>
              <a:t>г. Москва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7143"/>
          <a:stretch/>
        </p:blipFill>
        <p:spPr>
          <a:xfrm>
            <a:off x="352701" y="208109"/>
            <a:ext cx="3640183" cy="92333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490653" y="5772317"/>
            <a:ext cx="6514009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Материалы конференции будут опубликованы в интернет-сборнике РУТ(МИИТ), рецензируемых в системе РИНЦ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9161416" y="337347"/>
            <a:ext cx="2865117" cy="63401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b="1" dirty="0" smtClean="0"/>
              <a:t>Обсуждаемые вопросы: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100" dirty="0" smtClean="0"/>
              <a:t>Изыскание и проектирование </a:t>
            </a:r>
            <a:r>
              <a:rPr lang="ru-RU" sz="1100" dirty="0" smtClean="0"/>
              <a:t>инженерных сооружений с учетом современных тенденций в дорожной отрасли</a:t>
            </a:r>
            <a:endParaRPr lang="ru-RU" sz="1100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100" dirty="0"/>
              <a:t>И</a:t>
            </a:r>
            <a:r>
              <a:rPr lang="ru-RU" sz="1100" dirty="0" smtClean="0"/>
              <a:t>нновационные </a:t>
            </a:r>
            <a:r>
              <a:rPr lang="ru-RU" sz="1100" dirty="0" smtClean="0"/>
              <a:t>материалы </a:t>
            </a:r>
            <a:r>
              <a:rPr lang="ru-RU" sz="1100" dirty="0" smtClean="0"/>
              <a:t>для элементов автомобильной дороги</a:t>
            </a:r>
            <a:endParaRPr lang="ru-RU" sz="1100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100" dirty="0" smtClean="0"/>
              <a:t>Актуальные проблемы эксплуатации а/д и обеспечения транспортной безопасности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100" dirty="0" err="1" smtClean="0"/>
              <a:t>Цифровизация</a:t>
            </a:r>
            <a:r>
              <a:rPr lang="ru-RU" sz="1100" dirty="0" smtClean="0"/>
              <a:t> в дорожной отрасли</a:t>
            </a:r>
          </a:p>
          <a:p>
            <a:pPr algn="ctr"/>
            <a:r>
              <a:rPr lang="ru-RU" sz="1400" b="1" dirty="0" smtClean="0"/>
              <a:t>План работы конференции:</a:t>
            </a:r>
          </a:p>
          <a:p>
            <a:pPr algn="ctr"/>
            <a:r>
              <a:rPr lang="ru-RU" sz="1100" b="1" dirty="0" smtClean="0"/>
              <a:t>26 Октября 2021 г. (вторник)</a:t>
            </a:r>
          </a:p>
          <a:p>
            <a:r>
              <a:rPr lang="ru-RU" sz="1100" dirty="0" smtClean="0"/>
              <a:t>8:30-10:00 – Регистрация участников</a:t>
            </a:r>
          </a:p>
          <a:p>
            <a:r>
              <a:rPr lang="ru-RU" sz="1100" dirty="0" smtClean="0"/>
              <a:t>10:00-11:00 – Открытие конференции</a:t>
            </a:r>
          </a:p>
          <a:p>
            <a:r>
              <a:rPr lang="ru-RU" sz="1100" dirty="0" smtClean="0"/>
              <a:t>11:00-13:00 – Заслушивание и обсуждение докладов</a:t>
            </a:r>
          </a:p>
          <a:p>
            <a:r>
              <a:rPr lang="ru-RU" sz="1100" dirty="0" smtClean="0"/>
              <a:t>13:00-14:00 – кофе-брейк</a:t>
            </a:r>
          </a:p>
          <a:p>
            <a:r>
              <a:rPr lang="ru-RU" sz="1100" dirty="0" smtClean="0"/>
              <a:t>14:00-17:00 – </a:t>
            </a:r>
            <a:r>
              <a:rPr lang="ru-RU" sz="1100" dirty="0"/>
              <a:t>Заслушивание и обсуждение докладов</a:t>
            </a:r>
          </a:p>
          <a:p>
            <a:pPr algn="ctr"/>
            <a:r>
              <a:rPr lang="ru-RU" sz="1100" b="1" dirty="0" smtClean="0"/>
              <a:t>27 </a:t>
            </a:r>
            <a:r>
              <a:rPr lang="ru-RU" sz="1100" b="1" dirty="0"/>
              <a:t>Октября 2021 </a:t>
            </a:r>
            <a:r>
              <a:rPr lang="ru-RU" sz="1100" b="1" dirty="0" smtClean="0"/>
              <a:t>г.(среда)</a:t>
            </a:r>
            <a:endParaRPr lang="ru-RU" sz="1100" b="1" dirty="0"/>
          </a:p>
          <a:p>
            <a:r>
              <a:rPr lang="ru-RU" sz="1100" dirty="0" smtClean="0"/>
              <a:t>10:00-13:00 </a:t>
            </a:r>
            <a:r>
              <a:rPr lang="ru-RU" sz="1100" dirty="0"/>
              <a:t>– Заслушивание и обсуждение докладов</a:t>
            </a:r>
          </a:p>
          <a:p>
            <a:r>
              <a:rPr lang="ru-RU" sz="1100" dirty="0" smtClean="0"/>
              <a:t>13:00-14:00 </a:t>
            </a:r>
            <a:r>
              <a:rPr lang="ru-RU" sz="1100" dirty="0"/>
              <a:t>– кофе-брейк</a:t>
            </a:r>
          </a:p>
          <a:p>
            <a:r>
              <a:rPr lang="ru-RU" sz="1100" dirty="0" smtClean="0"/>
              <a:t>14:00-15:00 </a:t>
            </a:r>
            <a:r>
              <a:rPr lang="ru-RU" sz="1100" dirty="0"/>
              <a:t>– Заслушивание и обсуждение </a:t>
            </a:r>
            <a:r>
              <a:rPr lang="ru-RU" sz="1100" dirty="0" smtClean="0"/>
              <a:t>докладов</a:t>
            </a:r>
          </a:p>
          <a:p>
            <a:r>
              <a:rPr lang="ru-RU" sz="1100" dirty="0" smtClean="0"/>
              <a:t>15:00-16:00 </a:t>
            </a:r>
            <a:r>
              <a:rPr lang="ru-RU" sz="1100" dirty="0"/>
              <a:t>– </a:t>
            </a:r>
            <a:r>
              <a:rPr lang="ru-RU" sz="1100" dirty="0" smtClean="0"/>
              <a:t>Круглый стол на тему: Проблема кадрового обеспечения и финансового обеспечения дорожно-транспортного комплекса</a:t>
            </a:r>
            <a:endParaRPr lang="ru-RU" sz="1100" dirty="0"/>
          </a:p>
          <a:p>
            <a:r>
              <a:rPr lang="ru-RU" sz="1100" dirty="0" smtClean="0"/>
              <a:t>16:00-17:00 – Подведение итогов конференции. Заключительное слово</a:t>
            </a:r>
          </a:p>
          <a:p>
            <a:pPr algn="ctr"/>
            <a:r>
              <a:rPr lang="ru-RU" sz="1100" b="1" dirty="0" smtClean="0"/>
              <a:t>28 </a:t>
            </a:r>
            <a:r>
              <a:rPr lang="ru-RU" sz="1100" b="1" dirty="0"/>
              <a:t>Октября </a:t>
            </a:r>
            <a:r>
              <a:rPr lang="ru-RU" sz="1100" b="1" dirty="0" smtClean="0"/>
              <a:t>2021 г. (четверг)</a:t>
            </a:r>
            <a:endParaRPr lang="ru-RU" sz="1100" b="1" dirty="0"/>
          </a:p>
          <a:p>
            <a:r>
              <a:rPr lang="ru-RU" sz="1100" dirty="0" smtClean="0"/>
              <a:t>10:00-15:00 – Экскурсия на строящийся объект</a:t>
            </a:r>
            <a:endParaRPr lang="ru-RU" sz="1100" dirty="0"/>
          </a:p>
          <a:p>
            <a:r>
              <a:rPr lang="ru-RU" sz="1100" dirty="0" smtClean="0"/>
              <a:t>15:00 – Завершение работы конференции</a:t>
            </a:r>
            <a:endParaRPr lang="ru-RU" sz="1200" dirty="0" smtClean="0"/>
          </a:p>
        </p:txBody>
      </p:sp>
      <p:sp>
        <p:nvSpPr>
          <p:cNvPr id="12" name="TextBox 11"/>
          <p:cNvSpPr txBox="1"/>
          <p:nvPr/>
        </p:nvSpPr>
        <p:spPr>
          <a:xfrm>
            <a:off x="248196" y="1187535"/>
            <a:ext cx="2155374" cy="544764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b="1" dirty="0" smtClean="0"/>
              <a:t>Контактная информация:</a:t>
            </a:r>
          </a:p>
          <a:p>
            <a:r>
              <a:rPr lang="ru-RU" sz="1300" dirty="0" smtClean="0"/>
              <a:t>Представление заявок </a:t>
            </a:r>
          </a:p>
          <a:p>
            <a:r>
              <a:rPr lang="ru-RU" sz="1300" dirty="0" smtClean="0"/>
              <a:t>для участия в конференции с темами докладов -  </a:t>
            </a:r>
          </a:p>
          <a:p>
            <a:r>
              <a:rPr lang="ru-RU" sz="1300" dirty="0" smtClean="0"/>
              <a:t>до </a:t>
            </a:r>
            <a:r>
              <a:rPr lang="ru-RU" sz="1300" b="1" dirty="0" smtClean="0"/>
              <a:t>01.10.2021 г.</a:t>
            </a:r>
          </a:p>
          <a:p>
            <a:r>
              <a:rPr lang="ru-RU" sz="1300" dirty="0" smtClean="0"/>
              <a:t>Представление статей для опубликования – </a:t>
            </a:r>
          </a:p>
          <a:p>
            <a:r>
              <a:rPr lang="ru-RU" sz="1300" dirty="0" smtClean="0"/>
              <a:t>до </a:t>
            </a:r>
            <a:r>
              <a:rPr lang="ru-RU" sz="1300" b="1" dirty="0" smtClean="0"/>
              <a:t>15.10.2021 г.</a:t>
            </a:r>
            <a:endParaRPr lang="ru-RU" sz="1300" b="1" dirty="0"/>
          </a:p>
          <a:p>
            <a:r>
              <a:rPr lang="ru-RU" sz="1300" b="1" dirty="0" smtClean="0"/>
              <a:t>Место проведение конференции: </a:t>
            </a:r>
          </a:p>
          <a:p>
            <a:r>
              <a:rPr lang="ru-RU" sz="1300" dirty="0" smtClean="0"/>
              <a:t>Г. Москва, </a:t>
            </a:r>
            <a:r>
              <a:rPr lang="ru-RU" sz="1300" dirty="0" err="1" smtClean="0"/>
              <a:t>Минаевский</a:t>
            </a:r>
            <a:r>
              <a:rPr lang="ru-RU" sz="1300" dirty="0" smtClean="0"/>
              <a:t> переулок, д.2, корпус 7, аудитория 7228</a:t>
            </a:r>
          </a:p>
          <a:p>
            <a:r>
              <a:rPr lang="ru-RU" sz="1300" b="1" dirty="0" smtClean="0"/>
              <a:t>Ответственное лицо: </a:t>
            </a:r>
          </a:p>
          <a:p>
            <a:r>
              <a:rPr lang="ru-RU" sz="1300" dirty="0" err="1" smtClean="0"/>
              <a:t>к.в.н</a:t>
            </a:r>
            <a:r>
              <a:rPr lang="ru-RU" sz="1300" dirty="0" smtClean="0"/>
              <a:t>., доцент Николаевский Владимир Евстафьевич</a:t>
            </a:r>
          </a:p>
          <a:p>
            <a:r>
              <a:rPr lang="ru-RU" sz="1300" dirty="0" smtClean="0"/>
              <a:t>Тел.: +7(917) 564-42-06</a:t>
            </a:r>
          </a:p>
          <a:p>
            <a:r>
              <a:rPr lang="ru-RU" sz="1300" b="1" dirty="0" smtClean="0"/>
              <a:t>Контактное лицо:</a:t>
            </a:r>
          </a:p>
          <a:p>
            <a:r>
              <a:rPr lang="ru-RU" sz="1300" dirty="0" smtClean="0"/>
              <a:t>Высоцкий Максим Михайлович</a:t>
            </a:r>
          </a:p>
          <a:p>
            <a:r>
              <a:rPr lang="ru-RU" sz="1300" dirty="0"/>
              <a:t>Тел.: +</a:t>
            </a:r>
            <a:r>
              <a:rPr lang="ru-RU" sz="1300" dirty="0" smtClean="0"/>
              <a:t>7(985) 255-00-17</a:t>
            </a:r>
          </a:p>
          <a:p>
            <a:r>
              <a:rPr lang="ru-RU" sz="1300" dirty="0" err="1" smtClean="0"/>
              <a:t>Эл.почта</a:t>
            </a:r>
            <a:r>
              <a:rPr lang="ru-RU" sz="1300" dirty="0" smtClean="0"/>
              <a:t>: </a:t>
            </a:r>
            <a:r>
              <a:rPr lang="en-US" sz="1300" dirty="0" smtClean="0"/>
              <a:t>dorkonference@mail.ru</a:t>
            </a:r>
            <a:endParaRPr lang="ru-RU" sz="1300" dirty="0" smtClean="0"/>
          </a:p>
        </p:txBody>
      </p:sp>
    </p:spTree>
    <p:extLst>
      <p:ext uri="{BB962C8B-B14F-4D97-AF65-F5344CB8AC3E}">
        <p14:creationId xmlns:p14="http://schemas.microsoft.com/office/powerpoint/2010/main" val="2381412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404</TotalTime>
  <Words>241</Words>
  <Application>Microsoft Office PowerPoint</Application>
  <PresentationFormat>Широкоэкранный</PresentationFormat>
  <Paragraphs>42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Тема Office</vt:lpstr>
      <vt:lpstr>       10 лет кафедре «Автомобильные дороги, аэродромы, основания и фундаменты»  Международная научно-практическая конференция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Международная научно-техническая конференция</dc:title>
  <dc:creator>User</dc:creator>
  <cp:lastModifiedBy>User</cp:lastModifiedBy>
  <cp:revision>32</cp:revision>
  <cp:lastPrinted>2021-09-10T13:56:04Z</cp:lastPrinted>
  <dcterms:created xsi:type="dcterms:W3CDTF">2021-09-01T12:45:46Z</dcterms:created>
  <dcterms:modified xsi:type="dcterms:W3CDTF">2021-09-13T11:46:57Z</dcterms:modified>
</cp:coreProperties>
</file>